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32" r:id="rId12"/>
    <p:sldId id="342" r:id="rId13"/>
    <p:sldId id="333" r:id="rId14"/>
    <p:sldId id="339" r:id="rId15"/>
    <p:sldId id="34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한수원 한돋움" pitchFamily="50" charset="-127"/>
      <p:bold r:id="rId22"/>
    </p:embeddedFont>
    <p:embeddedFont>
      <p:font typeface="한수원 한돋움 Bold" pitchFamily="50" charset="-127"/>
      <p:bold r:id="rId23"/>
    </p:embeddedFont>
    <p:embeddedFont>
      <p:font typeface="맑은 고딕" pitchFamily="50" charset="-127"/>
      <p:regular r:id="rId24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7E0"/>
    <a:srgbClr val="62A845"/>
    <a:srgbClr val="FAFAFA"/>
    <a:srgbClr val="F0F0F0"/>
    <a:srgbClr val="9C5ED6"/>
    <a:srgbClr val="D65EC4"/>
    <a:srgbClr val="5E97E1"/>
    <a:srgbClr val="535457"/>
    <a:srgbClr val="6D6E71"/>
    <a:srgbClr val="000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>
        <p:scale>
          <a:sx n="200" d="100"/>
          <a:sy n="200" d="100"/>
        </p:scale>
        <p:origin x="1542" y="16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황창식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김가현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양화영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2270" y="1419622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65532" y="2535746"/>
            <a:ext cx="4887618" cy="936104"/>
            <a:chOff x="3572814" y="2427734"/>
            <a:chExt cx="4887618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7807" y="3651870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62A8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11A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덮어쓰기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4708528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4708528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416</Words>
  <Application>Microsoft Office PowerPoint</Application>
  <PresentationFormat>화면 슬라이드 쇼(16:9)</PresentationFormat>
  <Paragraphs>70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한수원 한돋움</vt:lpstr>
      <vt:lpstr>한수원 한돋움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620</cp:revision>
  <dcterms:created xsi:type="dcterms:W3CDTF">2021-04-11T06:29:46Z</dcterms:created>
  <dcterms:modified xsi:type="dcterms:W3CDTF">2021-04-29T08:12:25Z</dcterms:modified>
</cp:coreProperties>
</file>